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62" r:id="rId3"/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4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AE76D-347B-4589-B488-8C650E6B6BD1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EA0BC-26EE-40B5-95C5-B3CAFA0AD8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026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7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EEBD8-0A3E-4B7D-A849-98C374590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610F1E-3087-4AE7-A38D-0DFB901A8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CAF296-03A0-4A1B-B180-F0D10F3A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AED66-D254-42FE-8FD7-3E9DB9C0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8C67CC-16B4-44DA-BADB-AA7E9F62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932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C931C-DAA9-4413-8D13-BD59B99D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13EA60-47F6-4421-A832-3EC48DB6D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3DE0DB-527A-4EF0-AFCD-8D5EE026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508EF-4AC2-4601-B74B-07EA6192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4F5F35-7A1B-4036-98F7-3F59DE84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586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320B70-BAC3-4BEA-97A8-4FE4820A2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6E50C5-1079-44E3-A154-34F0C855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C48D51-30EE-4C6E-A679-E984F8A1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5D7747-9706-42CB-9E83-6793BA1E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715CD-3C4F-4F6B-A707-23963C5A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849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100"/>
            <a:ext cx="8560400" cy="4900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10800000">
            <a:off x="8560533" y="0"/>
            <a:ext cx="3643600" cy="2085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21600" y="5217600"/>
            <a:ext cx="2829600" cy="8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467" y="655200"/>
            <a:ext cx="4889200" cy="40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630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514955" y="5540000"/>
            <a:ext cx="2302400" cy="1318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/>
          <p:nvPr/>
        </p:nvSpPr>
        <p:spPr>
          <a:xfrm rot="5400000">
            <a:off x="-2444000" y="2443800"/>
            <a:ext cx="11431200" cy="654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821733" y="960000"/>
            <a:ext cx="3860800" cy="2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7333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21733" y="5060233"/>
            <a:ext cx="2180400" cy="13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9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7083900" y="5280967"/>
            <a:ext cx="4124800" cy="9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734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3112400" y="-11000"/>
            <a:ext cx="9079600" cy="519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 flipH="1">
            <a:off x="9271200" y="5186200"/>
            <a:ext cx="2920800" cy="167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29333" y="1809600"/>
            <a:ext cx="10379600" cy="4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066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5816800" y="-11100"/>
            <a:ext cx="6375200" cy="3649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0" y="5244000"/>
            <a:ext cx="2820000" cy="161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057973" y="2665067"/>
            <a:ext cx="2488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057956" y="3945800"/>
            <a:ext cx="32524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7592827" y="2665067"/>
            <a:ext cx="2488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592844" y="3945800"/>
            <a:ext cx="32524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66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>
            <a:off x="9271600" y="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6"/>
          <p:cNvSpPr/>
          <p:nvPr/>
        </p:nvSpPr>
        <p:spPr>
          <a:xfrm rot="10800000">
            <a:off x="9271600" y="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7349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7"/>
          <p:cNvSpPr/>
          <p:nvPr/>
        </p:nvSpPr>
        <p:spPr>
          <a:xfrm>
            <a:off x="0" y="518640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21600" y="2631300"/>
            <a:ext cx="4352000" cy="2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1611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7374445" y="5540000"/>
            <a:ext cx="2302400" cy="1318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3204600" y="2443800"/>
            <a:ext cx="11431200" cy="654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165967" y="960000"/>
            <a:ext cx="4204400" cy="2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 hasCustomPrompt="1"/>
          </p:nvPr>
        </p:nvSpPr>
        <p:spPr>
          <a:xfrm>
            <a:off x="9210433" y="5060233"/>
            <a:ext cx="2205200" cy="13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9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960000" y="5280967"/>
            <a:ext cx="3989200" cy="9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328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6944867" y="2850563"/>
            <a:ext cx="1674588" cy="920675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11"/>
          <p:cNvSpPr/>
          <p:nvPr/>
        </p:nvSpPr>
        <p:spPr>
          <a:xfrm rot="7057689" flipH="1">
            <a:off x="6332309" y="4642849"/>
            <a:ext cx="1301616" cy="616371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1"/>
          <p:cNvSpPr/>
          <p:nvPr/>
        </p:nvSpPr>
        <p:spPr>
          <a:xfrm rot="593356" flipH="1">
            <a:off x="6041221" y="2474981"/>
            <a:ext cx="3221060" cy="2466576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/>
          <p:nvPr/>
        </p:nvSpPr>
        <p:spPr>
          <a:xfrm rot="-1404315">
            <a:off x="3572546" y="4116067"/>
            <a:ext cx="1674588" cy="920675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/>
          <p:nvPr/>
        </p:nvSpPr>
        <p:spPr>
          <a:xfrm rot="-3742311" flipH="1">
            <a:off x="4558075" y="2628085"/>
            <a:ext cx="1301616" cy="616371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1"/>
          <p:cNvSpPr/>
          <p:nvPr/>
        </p:nvSpPr>
        <p:spPr>
          <a:xfrm rot="-10206644" flipH="1">
            <a:off x="2929721" y="2945745"/>
            <a:ext cx="3221060" cy="2466576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1"/>
          <p:cNvSpPr/>
          <p:nvPr/>
        </p:nvSpPr>
        <p:spPr>
          <a:xfrm rot="10800000">
            <a:off x="9271600" y="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3733217" y="2881967"/>
            <a:ext cx="2446000" cy="1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821600" y="2516367"/>
            <a:ext cx="2446000" cy="12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2"/>
          </p:nvPr>
        </p:nvSpPr>
        <p:spPr>
          <a:xfrm>
            <a:off x="9057667" y="2516367"/>
            <a:ext cx="2446000" cy="12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 idx="3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821600" y="3646400"/>
            <a:ext cx="25124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5"/>
          </p:nvPr>
        </p:nvSpPr>
        <p:spPr>
          <a:xfrm>
            <a:off x="9057669" y="3646400"/>
            <a:ext cx="25124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idx="6" hasCustomPrompt="1"/>
          </p:nvPr>
        </p:nvSpPr>
        <p:spPr>
          <a:xfrm>
            <a:off x="6020951" y="3043867"/>
            <a:ext cx="2446000" cy="1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3452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ACC9E-264F-470E-8915-B7B42D21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655A0-4631-4348-B56C-95CEF055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5156B7-CB03-4FDF-A4DE-4CA6F2E0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EF9182-99B7-40E6-BA39-5CD627B0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A9531F-3531-4DC6-8B84-902A1496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791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9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 rot="-5400000">
            <a:off x="9896000" y="456200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0349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8020391" y="222000"/>
            <a:ext cx="6061200" cy="22812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4"/>
          <p:cNvSpPr/>
          <p:nvPr/>
        </p:nvSpPr>
        <p:spPr>
          <a:xfrm rot="5400000">
            <a:off x="-624400" y="62440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9568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889509" y="222000"/>
            <a:ext cx="6061200" cy="22812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9896000" y="62440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562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-5400454">
            <a:off x="8020391" y="222000"/>
            <a:ext cx="6061200" cy="22812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360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5880000"/>
            <a:ext cx="1733200" cy="9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7"/>
          <p:cNvSpPr/>
          <p:nvPr/>
        </p:nvSpPr>
        <p:spPr>
          <a:xfrm rot="-5400454">
            <a:off x="8020391" y="222000"/>
            <a:ext cx="6061200" cy="22812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971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rot="10800000" flipH="1">
            <a:off x="0" y="0"/>
            <a:ext cx="52752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8"/>
          <p:cNvSpPr/>
          <p:nvPr/>
        </p:nvSpPr>
        <p:spPr>
          <a:xfrm rot="-5400000">
            <a:off x="9896000" y="456400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898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52752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9"/>
          <p:cNvSpPr/>
          <p:nvPr/>
        </p:nvSpPr>
        <p:spPr>
          <a:xfrm rot="-5400000">
            <a:off x="9896000" y="456400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9"/>
          <p:cNvSpPr/>
          <p:nvPr/>
        </p:nvSpPr>
        <p:spPr>
          <a:xfrm rot="5400000">
            <a:off x="384801" y="3674063"/>
            <a:ext cx="1150400" cy="48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860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6916800" y="0"/>
            <a:ext cx="52752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20"/>
          <p:cNvSpPr/>
          <p:nvPr/>
        </p:nvSpPr>
        <p:spPr>
          <a:xfrm rot="5400000" flipH="1">
            <a:off x="-624400" y="456400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20"/>
          <p:cNvSpPr/>
          <p:nvPr/>
        </p:nvSpPr>
        <p:spPr>
          <a:xfrm rot="-5400000" flipH="1">
            <a:off x="10704801" y="3674063"/>
            <a:ext cx="1150400" cy="48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744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8795600" y="1724800"/>
            <a:ext cx="51212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8448513" y="3076867"/>
            <a:ext cx="19200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8450103" y="3666767"/>
            <a:ext cx="25104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63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5082E-E362-4684-949F-DD9DE808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1D49D2-FD9E-4B82-BD12-19FD2AB06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BFA19-2B95-4026-A583-6A9B430D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7CA80A-AB05-4099-81E7-92A1F005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9A49D1-6D22-4B63-96A7-988E0DA3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5944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rot="-5400000" flipH="1">
            <a:off x="9896000" y="62440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827600" y="50597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827600" y="29539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827600" y="2468767"/>
            <a:ext cx="2879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4456433" y="2468767"/>
            <a:ext cx="2879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8085267" y="2468767"/>
            <a:ext cx="2879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827600" y="4571500"/>
            <a:ext cx="28524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7"/>
          </p:nvPr>
        </p:nvSpPr>
        <p:spPr>
          <a:xfrm>
            <a:off x="4456433" y="4571500"/>
            <a:ext cx="2879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8"/>
          </p:nvPr>
        </p:nvSpPr>
        <p:spPr>
          <a:xfrm>
            <a:off x="8085267" y="4571500"/>
            <a:ext cx="2879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 flipH="1">
            <a:off x="827600" y="1988767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9" hasCustomPrompt="1"/>
          </p:nvPr>
        </p:nvSpPr>
        <p:spPr>
          <a:xfrm>
            <a:off x="4456433" y="1988767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13" hasCustomPrompt="1"/>
          </p:nvPr>
        </p:nvSpPr>
        <p:spPr>
          <a:xfrm>
            <a:off x="8085267" y="1988767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827600" y="4091500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15" hasCustomPrompt="1"/>
          </p:nvPr>
        </p:nvSpPr>
        <p:spPr>
          <a:xfrm>
            <a:off x="4456433" y="4091500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16" hasCustomPrompt="1"/>
          </p:nvPr>
        </p:nvSpPr>
        <p:spPr>
          <a:xfrm>
            <a:off x="8085267" y="4091500"/>
            <a:ext cx="14400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17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8"/>
          </p:nvPr>
        </p:nvSpPr>
        <p:spPr>
          <a:xfrm>
            <a:off x="4456433" y="29539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9"/>
          </p:nvPr>
        </p:nvSpPr>
        <p:spPr>
          <a:xfrm>
            <a:off x="8085267" y="29539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0"/>
          </p:nvPr>
        </p:nvSpPr>
        <p:spPr>
          <a:xfrm>
            <a:off x="4456433" y="50597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1"/>
          </p:nvPr>
        </p:nvSpPr>
        <p:spPr>
          <a:xfrm>
            <a:off x="8085267" y="5059700"/>
            <a:ext cx="34608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516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1094867" y="5133533"/>
            <a:ext cx="26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8959168" y="5133533"/>
            <a:ext cx="26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8959168" y="2882200"/>
            <a:ext cx="26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1094867" y="2882200"/>
            <a:ext cx="26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1094851" y="2435900"/>
            <a:ext cx="21380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1094851" y="4693733"/>
            <a:ext cx="21380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8959151" y="4693733"/>
            <a:ext cx="21380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8959151" y="2435900"/>
            <a:ext cx="21380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496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553269" y="1469167"/>
            <a:ext cx="20167200" cy="58568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4"/>
          <p:cNvSpPr/>
          <p:nvPr/>
        </p:nvSpPr>
        <p:spPr>
          <a:xfrm rot="5400501" flipH="1">
            <a:off x="-3422300" y="1754233"/>
            <a:ext cx="10975600" cy="41308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4"/>
          <p:cNvSpPr/>
          <p:nvPr/>
        </p:nvSpPr>
        <p:spPr>
          <a:xfrm flipH="1">
            <a:off x="2039233" y="2428063"/>
            <a:ext cx="757600" cy="4052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4"/>
          <p:cNvSpPr/>
          <p:nvPr/>
        </p:nvSpPr>
        <p:spPr>
          <a:xfrm rot="1735613" flipH="1">
            <a:off x="3896765" y="498751"/>
            <a:ext cx="1150316" cy="479816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24"/>
          <p:cNvSpPr/>
          <p:nvPr/>
        </p:nvSpPr>
        <p:spPr>
          <a:xfrm flipH="1">
            <a:off x="8648387" y="607751"/>
            <a:ext cx="1150400" cy="48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4"/>
          <p:cNvSpPr/>
          <p:nvPr/>
        </p:nvSpPr>
        <p:spPr>
          <a:xfrm rot="-2872435" flipH="1">
            <a:off x="8643280" y="5526525"/>
            <a:ext cx="772849" cy="32256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4"/>
          <p:cNvSpPr/>
          <p:nvPr/>
        </p:nvSpPr>
        <p:spPr>
          <a:xfrm rot="10423910" flipH="1">
            <a:off x="5709482" y="5064052"/>
            <a:ext cx="773021" cy="322725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4"/>
          <p:cNvSpPr/>
          <p:nvPr/>
        </p:nvSpPr>
        <p:spPr>
          <a:xfrm rot="9168373">
            <a:off x="11108022" y="4261507"/>
            <a:ext cx="652077" cy="272101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1890733" y="6178465"/>
            <a:ext cx="428800" cy="2292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353200" y="2307433"/>
            <a:ext cx="33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821600" y="4414500"/>
            <a:ext cx="2735600" cy="1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4353200" y="3132784"/>
            <a:ext cx="2735600" cy="1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8343587" y="1911100"/>
            <a:ext cx="2735600" cy="1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"/>
          </p:nvPr>
        </p:nvSpPr>
        <p:spPr>
          <a:xfrm>
            <a:off x="8343600" y="1087767"/>
            <a:ext cx="33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5"/>
          </p:nvPr>
        </p:nvSpPr>
        <p:spPr>
          <a:xfrm>
            <a:off x="821600" y="3594367"/>
            <a:ext cx="33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7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1002933" y="655200"/>
            <a:ext cx="10356800" cy="2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6595605" y="4566800"/>
            <a:ext cx="47640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704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Title with Six Column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26"/>
          <p:cNvSpPr/>
          <p:nvPr/>
        </p:nvSpPr>
        <p:spPr>
          <a:xfrm rot="-5400000" flipH="1">
            <a:off x="8795600" y="1724800"/>
            <a:ext cx="51212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3017300" y="1969500"/>
            <a:ext cx="6120800" cy="1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1734999" y="4167967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5500631" y="4167967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9117935" y="4167967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5"/>
          </p:nvPr>
        </p:nvSpPr>
        <p:spPr>
          <a:xfrm>
            <a:off x="1734999" y="5472400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5500631" y="5472400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7"/>
          </p:nvPr>
        </p:nvSpPr>
        <p:spPr>
          <a:xfrm>
            <a:off x="9117935" y="5472400"/>
            <a:ext cx="20980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378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9433" y="4532065"/>
            <a:ext cx="4112800" cy="23544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27"/>
          <p:cNvSpPr/>
          <p:nvPr/>
        </p:nvSpPr>
        <p:spPr>
          <a:xfrm flipH="1">
            <a:off x="1828800" y="953759"/>
            <a:ext cx="10363200" cy="593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821600" y="960000"/>
            <a:ext cx="7015600" cy="3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5241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7274803" y="1469167"/>
            <a:ext cx="20167200" cy="58568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8"/>
          <p:cNvSpPr/>
          <p:nvPr/>
        </p:nvSpPr>
        <p:spPr>
          <a:xfrm rot="7927565" flipH="1">
            <a:off x="3003066" y="3047316"/>
            <a:ext cx="772849" cy="32256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393963" y="1242158"/>
            <a:ext cx="652077" cy="272101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28"/>
          <p:cNvSpPr/>
          <p:nvPr/>
        </p:nvSpPr>
        <p:spPr>
          <a:xfrm rot="-5399499" flipH="1">
            <a:off x="5044392" y="2262233"/>
            <a:ext cx="10975600" cy="41308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8"/>
          <p:cNvSpPr/>
          <p:nvPr/>
        </p:nvSpPr>
        <p:spPr>
          <a:xfrm rot="10800000" flipH="1">
            <a:off x="9391725" y="4645771"/>
            <a:ext cx="757600" cy="4052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28"/>
          <p:cNvSpPr/>
          <p:nvPr/>
        </p:nvSpPr>
        <p:spPr>
          <a:xfrm rot="-9064387" flipH="1">
            <a:off x="7530546" y="5937865"/>
            <a:ext cx="1150316" cy="479816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28"/>
          <p:cNvSpPr/>
          <p:nvPr/>
        </p:nvSpPr>
        <p:spPr>
          <a:xfrm flipH="1">
            <a:off x="10278159" y="1739601"/>
            <a:ext cx="428800" cy="2292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8"/>
          <p:cNvSpPr/>
          <p:nvPr/>
        </p:nvSpPr>
        <p:spPr>
          <a:xfrm rot="-376090" flipH="1">
            <a:off x="5708790" y="2252490"/>
            <a:ext cx="773021" cy="322725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1126400" y="4469600"/>
            <a:ext cx="2552000" cy="1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540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2">
  <p:cSld name="Title + Text + Design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572052" y="3738105"/>
            <a:ext cx="8244128" cy="3102784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9"/>
          <p:cNvSpPr/>
          <p:nvPr/>
        </p:nvSpPr>
        <p:spPr>
          <a:xfrm rot="-10799393" flipH="1">
            <a:off x="1952100" y="-4556"/>
            <a:ext cx="11328400" cy="26640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29"/>
          <p:cNvSpPr/>
          <p:nvPr/>
        </p:nvSpPr>
        <p:spPr>
          <a:xfrm rot="8271839">
            <a:off x="10705482" y="3559536"/>
            <a:ext cx="515135" cy="215229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29"/>
          <p:cNvSpPr/>
          <p:nvPr/>
        </p:nvSpPr>
        <p:spPr>
          <a:xfrm rot="5400000">
            <a:off x="602392" y="1192432"/>
            <a:ext cx="505200" cy="27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969586" y="2206869"/>
            <a:ext cx="766813" cy="319943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8983335" y="5660591"/>
            <a:ext cx="286000" cy="1528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9"/>
          <p:cNvSpPr/>
          <p:nvPr/>
        </p:nvSpPr>
        <p:spPr>
          <a:xfrm rot="-3767358" flipH="1">
            <a:off x="9872404" y="1444044"/>
            <a:ext cx="968368" cy="403777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26400" y="4469600"/>
            <a:ext cx="2552000" cy="1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8009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664785" y="-1230661"/>
            <a:ext cx="8244128" cy="3102784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30"/>
          <p:cNvSpPr/>
          <p:nvPr/>
        </p:nvSpPr>
        <p:spPr>
          <a:xfrm>
            <a:off x="9841813" y="959984"/>
            <a:ext cx="505200" cy="27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30"/>
          <p:cNvSpPr/>
          <p:nvPr/>
        </p:nvSpPr>
        <p:spPr>
          <a:xfrm rot="-545">
            <a:off x="-4571136" y="3430600"/>
            <a:ext cx="20167200" cy="58568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30"/>
          <p:cNvSpPr/>
          <p:nvPr/>
        </p:nvSpPr>
        <p:spPr>
          <a:xfrm rot="2527565" flipH="1">
            <a:off x="9707969" y="3364028"/>
            <a:ext cx="772849" cy="32256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6543202" y="5860912"/>
            <a:ext cx="652077" cy="272101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8818400" y="4469600"/>
            <a:ext cx="2552000" cy="1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013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7172133" y="1840000"/>
            <a:ext cx="6866000" cy="31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2286804" y="3086000"/>
            <a:ext cx="6061200" cy="14868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405400" y="2059000"/>
            <a:ext cx="39572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1098067" y="655200"/>
            <a:ext cx="1004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74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8CEDC-8936-41AC-B89E-E726B0F0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CA68A3-169E-49F4-B91A-5165F5EE3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302B53-82AD-4D18-8373-3CE8747D3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FA832F-FBE9-4EE7-AD94-9535F17A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2E6B5B-B645-444C-AC37-CC6DE59A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93FDE5-5F2C-493D-A82B-90BC3002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2127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8417396" y="3086000"/>
            <a:ext cx="6061200" cy="14868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32"/>
          <p:cNvSpPr/>
          <p:nvPr/>
        </p:nvSpPr>
        <p:spPr>
          <a:xfrm rot="5400000" flipH="1">
            <a:off x="-1846000" y="1840000"/>
            <a:ext cx="6866000" cy="31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829400" y="2059000"/>
            <a:ext cx="39572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1097933" y="655200"/>
            <a:ext cx="1004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5414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3643733" y="1957600"/>
            <a:ext cx="8560400" cy="4900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779000" y="779000"/>
            <a:ext cx="3643600" cy="2085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21600" y="2169000"/>
            <a:ext cx="4492800" cy="2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821600" y="655200"/>
            <a:ext cx="53760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821600" y="5109833"/>
            <a:ext cx="4772400" cy="10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-GB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-GB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-GB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 </a:t>
            </a: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lang="en-GB" sz="1600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5972191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4899600"/>
            <a:ext cx="3424800" cy="1960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6021667" y="2059000"/>
            <a:ext cx="5498400" cy="3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2133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2"/>
          </p:nvPr>
        </p:nvSpPr>
        <p:spPr>
          <a:xfrm>
            <a:off x="821633" y="2059000"/>
            <a:ext cx="39572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3"/>
          </p:nvPr>
        </p:nvSpPr>
        <p:spPr>
          <a:xfrm>
            <a:off x="821633" y="3274667"/>
            <a:ext cx="2488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927160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10223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rot="10800000" flipH="1">
            <a:off x="0" y="0"/>
            <a:ext cx="2920400" cy="1671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9271600" y="0"/>
            <a:ext cx="2920400" cy="16716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821600" y="1855800"/>
            <a:ext cx="106032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757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A4E36-89D8-4D72-BD51-FC203DC3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502150-65CF-476E-BD97-800B532E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B85A27-3D71-466A-90A4-03186614C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203AE3-F482-4EFE-B4E5-797634187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951B0F-D107-416A-93F9-87B155EB5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273F7E-E77C-4D30-B702-E13CA9A98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007C72-0CF5-45D8-BBC0-6DEE523A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416659-8109-4E85-BBFD-EDD64771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421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24B3D-432A-4D06-BF7D-DD9FE033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757349-0EF7-4388-A26D-FB9B6E0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06C47C-F9F4-4C91-A513-C8A5A2A8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51AC9A-1209-4321-89CC-E3569CBF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84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420464-14FC-475B-892B-555997BC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244D00E-80EE-4C8B-A6ED-9FB4DEA2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7C694-B3EB-41E5-A80B-DA29579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03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FB9CD-47F8-45E1-B242-D8E72E50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B5E11-0E4E-4DD3-A65D-6B97B329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702D95-562B-41C0-AF41-BB613183F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BBFCFE-E483-45D0-AF4A-411414B9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D1C97E-8F58-4D56-9A62-979FFAC2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AD988D-CCCB-4566-97A8-A5F9F28B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964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C1C31-C9A6-42EE-BF2C-276CE087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7C8432-3575-4610-89EB-4550AC4B7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ADFC48-0395-44EC-8E29-159BB8A55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B4560-648D-49CC-9720-60D194C6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FE15F3-621F-4B5D-8CD8-21318874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3A800A-690A-4574-8696-B59B3907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167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FC54FA-B3EC-4861-83EE-594F4745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8AA95-7F41-4C65-BE12-343A8D5A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C5F9A2-2F26-4E13-B1A3-7BF300459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66D0B-DC9B-4E73-BF18-A8B04DFA325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573A5-B1BE-4AEF-A5C9-70ADEC8C8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9509C8-B97F-4E94-A880-579B4BAC4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A86D-52F4-4896-B77B-16AF980A738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828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2059000"/>
            <a:ext cx="10800000" cy="3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655200"/>
            <a:ext cx="1080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8012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535508" y="628528"/>
            <a:ext cx="6438068" cy="408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AR" sz="6000" b="1" kern="1200" dirty="0">
                <a:solidFill>
                  <a:schemeClr val="tx1"/>
                </a:solidFill>
                <a:latin typeface="Bahnschrift SemiLight Condensed" panose="020B0502040204020203" pitchFamily="34" charset="0"/>
                <a:ea typeface="+mn-ea"/>
                <a:cs typeface="+mn-cs"/>
              </a:rPr>
              <a:t>Anteproyecto</a:t>
            </a:r>
            <a:br>
              <a:rPr lang="es-AR" dirty="0"/>
            </a:br>
            <a:r>
              <a:rPr lang="es-ES" sz="3600" kern="1200" dirty="0">
                <a:solidFill>
                  <a:schemeClr val="tx1"/>
                </a:solidFill>
                <a:latin typeface="Bahnschrift SemiLight Condensed" panose="020B0502040204020203" pitchFamily="34" charset="0"/>
                <a:ea typeface="+mn-ea"/>
                <a:cs typeface="+mn-cs"/>
              </a:rPr>
              <a:t>Monitoreo de variables de suelo para control fúngico en campos de azafrán.</a:t>
            </a:r>
            <a:endParaRPr sz="3600" kern="1200" dirty="0">
              <a:solidFill>
                <a:schemeClr val="tx1"/>
              </a:solidFill>
              <a:latin typeface="Bahnschrift SemiLight Condensed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6050745" y="981754"/>
            <a:ext cx="5175857" cy="5154933"/>
            <a:chOff x="1380325" y="456475"/>
            <a:chExt cx="4827625" cy="4811100"/>
          </a:xfrm>
        </p:grpSpPr>
        <p:sp>
          <p:nvSpPr>
            <p:cNvPr id="248" name="Google Shape;248;p39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" name="Paralelogramo 7"/>
          <p:cNvSpPr/>
          <p:nvPr/>
        </p:nvSpPr>
        <p:spPr>
          <a:xfrm>
            <a:off x="1795728" y="4611841"/>
            <a:ext cx="1365632" cy="1797575"/>
          </a:xfrm>
          <a:prstGeom prst="parallelogram">
            <a:avLst>
              <a:gd name="adj" fmla="val 3336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A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12" name="Paralelogramo 511"/>
          <p:cNvSpPr/>
          <p:nvPr/>
        </p:nvSpPr>
        <p:spPr>
          <a:xfrm>
            <a:off x="2822007" y="4613273"/>
            <a:ext cx="1365632" cy="1797575"/>
          </a:xfrm>
          <a:prstGeom prst="parallelogram">
            <a:avLst>
              <a:gd name="adj" fmla="val 3336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A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14" name="Entrada manual 8"/>
          <p:cNvSpPr/>
          <p:nvPr/>
        </p:nvSpPr>
        <p:spPr>
          <a:xfrm rot="16200000" flipH="1">
            <a:off x="3453599" y="5004976"/>
            <a:ext cx="1801345" cy="10276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6370 h 14370"/>
              <a:gd name="connsiteX1" fmla="*/ 10000 w 10000"/>
              <a:gd name="connsiteY1" fmla="*/ 0 h 14370"/>
              <a:gd name="connsiteX2" fmla="*/ 10000 w 10000"/>
              <a:gd name="connsiteY2" fmla="*/ 14370 h 14370"/>
              <a:gd name="connsiteX3" fmla="*/ 0 w 10000"/>
              <a:gd name="connsiteY3" fmla="*/ 14370 h 14370"/>
              <a:gd name="connsiteX4" fmla="*/ 0 w 10000"/>
              <a:gd name="connsiteY4" fmla="*/ 6370 h 1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370">
                <a:moveTo>
                  <a:pt x="0" y="6370"/>
                </a:moveTo>
                <a:lnTo>
                  <a:pt x="10000" y="0"/>
                </a:lnTo>
                <a:lnTo>
                  <a:pt x="10000" y="14370"/>
                </a:lnTo>
                <a:lnTo>
                  <a:pt x="0" y="14370"/>
                </a:lnTo>
                <a:lnTo>
                  <a:pt x="0" y="6370"/>
                </a:lnTo>
                <a:close/>
              </a:path>
            </a:pathLst>
          </a:custGeom>
          <a:blipFill dpi="0" rotWithShape="0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A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Entrada manual 8"/>
          <p:cNvSpPr/>
          <p:nvPr/>
        </p:nvSpPr>
        <p:spPr>
          <a:xfrm rot="16200000" flipV="1">
            <a:off x="724345" y="4993487"/>
            <a:ext cx="1801345" cy="102764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6370 h 14370"/>
              <a:gd name="connsiteX1" fmla="*/ 10000 w 10000"/>
              <a:gd name="connsiteY1" fmla="*/ 0 h 14370"/>
              <a:gd name="connsiteX2" fmla="*/ 10000 w 10000"/>
              <a:gd name="connsiteY2" fmla="*/ 14370 h 14370"/>
              <a:gd name="connsiteX3" fmla="*/ 0 w 10000"/>
              <a:gd name="connsiteY3" fmla="*/ 14370 h 14370"/>
              <a:gd name="connsiteX4" fmla="*/ 0 w 10000"/>
              <a:gd name="connsiteY4" fmla="*/ 6370 h 1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370">
                <a:moveTo>
                  <a:pt x="0" y="6370"/>
                </a:moveTo>
                <a:lnTo>
                  <a:pt x="10000" y="0"/>
                </a:lnTo>
                <a:lnTo>
                  <a:pt x="10000" y="14370"/>
                </a:lnTo>
                <a:lnTo>
                  <a:pt x="0" y="14370"/>
                </a:lnTo>
                <a:lnTo>
                  <a:pt x="0" y="6370"/>
                </a:lnTo>
                <a:close/>
              </a:path>
            </a:pathLst>
          </a:custGeom>
          <a:blipFill dpi="0" rotWithShape="0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A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601966" y="6407982"/>
            <a:ext cx="13641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Franco Castro</a:t>
            </a:r>
            <a:endParaRPr lang="es-AR" sz="933" kern="0" dirty="0">
              <a:solidFill>
                <a:srgbClr val="FFFFFF">
                  <a:lumMod val="50000"/>
                </a:srgbClr>
              </a:solidFill>
              <a:latin typeface="Libre Franklin"/>
              <a:ea typeface="Libre Franklin"/>
              <a:cs typeface="Libre Franklin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Arial"/>
              </a:rPr>
              <a:t>67432</a:t>
            </a:r>
          </a:p>
        </p:txBody>
      </p:sp>
      <p:sp>
        <p:nvSpPr>
          <p:cNvPr id="515" name="CuadroTexto 514"/>
          <p:cNvSpPr txBox="1"/>
          <p:nvPr/>
        </p:nvSpPr>
        <p:spPr>
          <a:xfrm>
            <a:off x="709333" y="6407982"/>
            <a:ext cx="13641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Mayco Cussa</a:t>
            </a:r>
            <a:endParaRPr lang="es-AR" sz="933" kern="0" dirty="0">
              <a:solidFill>
                <a:srgbClr val="FFFFFF">
                  <a:lumMod val="50000"/>
                </a:srgbClr>
              </a:solidFill>
              <a:latin typeface="Libre Franklin"/>
              <a:ea typeface="Libre Franklin"/>
              <a:cs typeface="Libre Franklin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Arial"/>
              </a:rPr>
              <a:t>66871</a:t>
            </a:r>
          </a:p>
        </p:txBody>
      </p:sp>
      <p:sp>
        <p:nvSpPr>
          <p:cNvPr id="516" name="CuadroTexto 515"/>
          <p:cNvSpPr txBox="1"/>
          <p:nvPr/>
        </p:nvSpPr>
        <p:spPr>
          <a:xfrm>
            <a:off x="2590164" y="6400888"/>
            <a:ext cx="13641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Facundo Navarro</a:t>
            </a:r>
            <a:endParaRPr lang="es-AR" sz="933" kern="0" dirty="0">
              <a:solidFill>
                <a:srgbClr val="FFFFFF">
                  <a:lumMod val="50000"/>
                </a:srgbClr>
              </a:solidFill>
              <a:latin typeface="Libre Franklin"/>
              <a:ea typeface="Libre Franklin"/>
              <a:cs typeface="Libre Franklin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Arial"/>
              </a:rPr>
              <a:t>63809</a:t>
            </a:r>
          </a:p>
        </p:txBody>
      </p:sp>
      <p:sp>
        <p:nvSpPr>
          <p:cNvPr id="517" name="CuadroTexto 516"/>
          <p:cNvSpPr txBox="1"/>
          <p:nvPr/>
        </p:nvSpPr>
        <p:spPr>
          <a:xfrm>
            <a:off x="3713780" y="6406057"/>
            <a:ext cx="13641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Jonathan </a:t>
            </a:r>
            <a:r>
              <a:rPr lang="es-AR" sz="933" kern="0" dirty="0" err="1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Nobile</a:t>
            </a:r>
            <a:endParaRPr lang="es-AR" sz="933" kern="0" dirty="0">
              <a:solidFill>
                <a:srgbClr val="FFFFFF">
                  <a:lumMod val="50000"/>
                </a:srgbClr>
              </a:solidFill>
              <a:latin typeface="Libre Franklin"/>
              <a:ea typeface="Libre Franklin"/>
              <a:cs typeface="Libre Franklin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s-AR" sz="933" kern="0" dirty="0">
                <a:solidFill>
                  <a:srgbClr val="FFFFFF">
                    <a:lumMod val="50000"/>
                  </a:srgbClr>
                </a:solidFill>
                <a:latin typeface="Libre Franklin"/>
                <a:ea typeface="Libre Franklin"/>
                <a:cs typeface="Libre Franklin"/>
                <a:sym typeface="Arial"/>
              </a:rPr>
              <a:t>69325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460721B-5BD6-4198-8F0B-DF764ADBA791}"/>
              </a:ext>
            </a:extLst>
          </p:cNvPr>
          <p:cNvGrpSpPr/>
          <p:nvPr/>
        </p:nvGrpSpPr>
        <p:grpSpPr>
          <a:xfrm>
            <a:off x="1111590" y="4598345"/>
            <a:ext cx="1584067" cy="1877900"/>
            <a:chOff x="1119525" y="4599463"/>
            <a:chExt cx="1584067" cy="1877900"/>
          </a:xfrm>
        </p:grpSpPr>
        <p:sp>
          <p:nvSpPr>
            <p:cNvPr id="11" name="Rectángulo 10"/>
            <p:cNvSpPr/>
            <p:nvPr/>
          </p:nvSpPr>
          <p:spPr>
            <a:xfrm>
              <a:off x="1119525" y="4599463"/>
              <a:ext cx="1584067" cy="1815691"/>
            </a:xfrm>
            <a:prstGeom prst="rect">
              <a:avLst/>
            </a:prstGeom>
            <a:solidFill>
              <a:srgbClr val="FFCC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s-AR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5FC105E-E71F-4727-9768-867BFA44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165" y="4712974"/>
              <a:ext cx="959717" cy="1206501"/>
            </a:xfrm>
            <a:prstGeom prst="rect">
              <a:avLst/>
            </a:prstGeom>
          </p:spPr>
        </p:pic>
        <p:sp>
          <p:nvSpPr>
            <p:cNvPr id="508" name="CuadroTexto 507">
              <a:extLst>
                <a:ext uri="{FF2B5EF4-FFF2-40B4-BE49-F238E27FC236}">
                  <a16:creationId xmlns:a16="http://schemas.microsoft.com/office/drawing/2014/main" id="{9FB9C7BB-1AAC-4157-AF25-4345E98D10D5}"/>
                </a:ext>
              </a:extLst>
            </p:cNvPr>
            <p:cNvSpPr txBox="1"/>
            <p:nvPr/>
          </p:nvSpPr>
          <p:spPr>
            <a:xfrm>
              <a:off x="1240435" y="5769477"/>
              <a:ext cx="133717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AR" sz="4000" b="1" kern="1200" dirty="0">
                  <a:solidFill>
                    <a:schemeClr val="tx1"/>
                  </a:solidFill>
                  <a:ea typeface="+mn-ea"/>
                  <a:cs typeface="+mn-cs"/>
                </a:rPr>
                <a:t>UTN</a:t>
              </a:r>
              <a:endParaRPr lang="es-AR" sz="4000" dirty="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E821B75-BC9F-4654-A4FF-1EC48870A81A}"/>
              </a:ext>
            </a:extLst>
          </p:cNvPr>
          <p:cNvSpPr/>
          <p:nvPr/>
        </p:nvSpPr>
        <p:spPr>
          <a:xfrm>
            <a:off x="9191" y="4499543"/>
            <a:ext cx="1086807" cy="192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Triángulo isósceles 17">
            <a:extLst>
              <a:ext uri="{FF2B5EF4-FFF2-40B4-BE49-F238E27FC236}">
                <a16:creationId xmlns:a16="http://schemas.microsoft.com/office/drawing/2014/main" id="{7F879D19-AB00-4396-8029-1105EC9DA0C9}"/>
              </a:ext>
            </a:extLst>
          </p:cNvPr>
          <p:cNvSpPr/>
          <p:nvPr/>
        </p:nvSpPr>
        <p:spPr>
          <a:xfrm rot="13101793">
            <a:off x="-299872" y="3924190"/>
            <a:ext cx="1036016" cy="1049207"/>
          </a:xfrm>
          <a:custGeom>
            <a:avLst/>
            <a:gdLst>
              <a:gd name="connsiteX0" fmla="*/ 0 w 679830"/>
              <a:gd name="connsiteY0" fmla="*/ 950436 h 950436"/>
              <a:gd name="connsiteX1" fmla="*/ 339915 w 679830"/>
              <a:gd name="connsiteY1" fmla="*/ 0 h 950436"/>
              <a:gd name="connsiteX2" fmla="*/ 679830 w 679830"/>
              <a:gd name="connsiteY2" fmla="*/ 950436 h 950436"/>
              <a:gd name="connsiteX3" fmla="*/ 0 w 679830"/>
              <a:gd name="connsiteY3" fmla="*/ 950436 h 950436"/>
              <a:gd name="connsiteX0" fmla="*/ 0 w 971688"/>
              <a:gd name="connsiteY0" fmla="*/ 950436 h 950436"/>
              <a:gd name="connsiteX1" fmla="*/ 339915 w 971688"/>
              <a:gd name="connsiteY1" fmla="*/ 0 h 950436"/>
              <a:gd name="connsiteX2" fmla="*/ 971688 w 971688"/>
              <a:gd name="connsiteY2" fmla="*/ 847697 h 950436"/>
              <a:gd name="connsiteX3" fmla="*/ 0 w 971688"/>
              <a:gd name="connsiteY3" fmla="*/ 950436 h 950436"/>
              <a:gd name="connsiteX0" fmla="*/ 0 w 971688"/>
              <a:gd name="connsiteY0" fmla="*/ 924746 h 924746"/>
              <a:gd name="connsiteX1" fmla="*/ 336927 w 971688"/>
              <a:gd name="connsiteY1" fmla="*/ 0 h 924746"/>
              <a:gd name="connsiteX2" fmla="*/ 971688 w 971688"/>
              <a:gd name="connsiteY2" fmla="*/ 822007 h 924746"/>
              <a:gd name="connsiteX3" fmla="*/ 0 w 971688"/>
              <a:gd name="connsiteY3" fmla="*/ 924746 h 924746"/>
              <a:gd name="connsiteX0" fmla="*/ 0 w 1036016"/>
              <a:gd name="connsiteY0" fmla="*/ 1049207 h 1049207"/>
              <a:gd name="connsiteX1" fmla="*/ 401255 w 1036016"/>
              <a:gd name="connsiteY1" fmla="*/ 0 h 1049207"/>
              <a:gd name="connsiteX2" fmla="*/ 1036016 w 1036016"/>
              <a:gd name="connsiteY2" fmla="*/ 822007 h 1049207"/>
              <a:gd name="connsiteX3" fmla="*/ 0 w 1036016"/>
              <a:gd name="connsiteY3" fmla="*/ 1049207 h 104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016" h="1049207">
                <a:moveTo>
                  <a:pt x="0" y="1049207"/>
                </a:moveTo>
                <a:lnTo>
                  <a:pt x="401255" y="0"/>
                </a:lnTo>
                <a:lnTo>
                  <a:pt x="1036016" y="822007"/>
                </a:lnTo>
                <a:lnTo>
                  <a:pt x="0" y="1049207"/>
                </a:lnTo>
                <a:close/>
              </a:path>
            </a:pathLst>
          </a:cu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25833 -0.0015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22066 -3.7037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93827E-6 L -0.05347 -0.0003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12" grpId="0" animBg="1"/>
      <p:bldP spid="512" grpId="1" animBg="1"/>
      <p:bldP spid="514" grpId="0" animBg="1"/>
      <p:bldP spid="514" grpId="1" animBg="1"/>
      <p:bldP spid="9" grpId="0" animBg="1"/>
      <p:bldP spid="13" grpId="0"/>
      <p:bldP spid="13" grpId="1"/>
      <p:bldP spid="515" grpId="0"/>
      <p:bldP spid="515" grpId="1"/>
      <p:bldP spid="516" grpId="0"/>
      <p:bldP spid="516" grpId="1"/>
      <p:bldP spid="517" grpId="0"/>
      <p:bldP spid="5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A8CAF4-F15B-4852-A08D-A9D97F78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6CBBCCB-0339-4F78-96FC-D084B34A9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15626E-4C3F-4AD0-AF3C-EEF1B87435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1" y="15247"/>
            <a:ext cx="4250501" cy="662225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8458CA8A-3D91-40D6-A9C6-0D9C19FD3879}"/>
              </a:ext>
            </a:extLst>
          </p:cNvPr>
          <p:cNvSpPr/>
          <p:nvPr/>
        </p:nvSpPr>
        <p:spPr>
          <a:xfrm>
            <a:off x="1588922" y="275527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6B1E0C5-C526-49C6-BACB-BCDBAE95F899}"/>
              </a:ext>
            </a:extLst>
          </p:cNvPr>
          <p:cNvCxnSpPr>
            <a:stCxn id="8" idx="7"/>
          </p:cNvCxnSpPr>
          <p:nvPr/>
        </p:nvCxnSpPr>
        <p:spPr>
          <a:xfrm flipV="1">
            <a:off x="1896201" y="1278294"/>
            <a:ext cx="2703791" cy="1529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3D72178-EC5E-4B17-8E6F-F2A89819FFB9}"/>
              </a:ext>
            </a:extLst>
          </p:cNvPr>
          <p:cNvCxnSpPr>
            <a:cxnSpLocks/>
          </p:cNvCxnSpPr>
          <p:nvPr/>
        </p:nvCxnSpPr>
        <p:spPr>
          <a:xfrm flipV="1">
            <a:off x="4590661" y="1284085"/>
            <a:ext cx="224044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0C2A0B-01CB-42D4-9EC8-E6A473BA45EF}"/>
              </a:ext>
            </a:extLst>
          </p:cNvPr>
          <p:cNvSpPr txBox="1"/>
          <p:nvPr/>
        </p:nvSpPr>
        <p:spPr>
          <a:xfrm>
            <a:off x="4599992" y="628788"/>
            <a:ext cx="389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Los Reartes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CC645A6-F335-4E99-BE43-D74F9AC9C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71" y="1284085"/>
            <a:ext cx="6051176" cy="1907745"/>
          </a:xfrm>
          <a:prstGeom prst="rect">
            <a:avLst/>
          </a:prstGeom>
        </p:spPr>
      </p:pic>
      <p:sp>
        <p:nvSpPr>
          <p:cNvPr id="23" name="Paralelogramo 22">
            <a:extLst>
              <a:ext uri="{FF2B5EF4-FFF2-40B4-BE49-F238E27FC236}">
                <a16:creationId xmlns:a16="http://schemas.microsoft.com/office/drawing/2014/main" id="{AA9EB3B0-E8AA-45AE-9EEA-A4A0DA2AF703}"/>
              </a:ext>
            </a:extLst>
          </p:cNvPr>
          <p:cNvSpPr/>
          <p:nvPr/>
        </p:nvSpPr>
        <p:spPr>
          <a:xfrm>
            <a:off x="5890867" y="3623480"/>
            <a:ext cx="3402285" cy="1922893"/>
          </a:xfrm>
          <a:prstGeom prst="parallelogram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id="{258E8847-BBD6-441A-8957-6D7752D9DB54}"/>
              </a:ext>
            </a:extLst>
          </p:cNvPr>
          <p:cNvSpPr/>
          <p:nvPr/>
        </p:nvSpPr>
        <p:spPr>
          <a:xfrm>
            <a:off x="4466555" y="3623479"/>
            <a:ext cx="1557749" cy="1922893"/>
          </a:xfrm>
          <a:prstGeom prst="parallelogram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3D4A5097-A0FD-4A1E-87E1-9CD65C44089E}"/>
              </a:ext>
            </a:extLst>
          </p:cNvPr>
          <p:cNvSpPr/>
          <p:nvPr/>
        </p:nvSpPr>
        <p:spPr>
          <a:xfrm>
            <a:off x="9293152" y="3620305"/>
            <a:ext cx="1629447" cy="1922893"/>
          </a:xfrm>
          <a:prstGeom prst="parallelogram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E0105C7-5C11-45D4-8128-D7E5C3F60585}"/>
              </a:ext>
            </a:extLst>
          </p:cNvPr>
          <p:cNvSpPr/>
          <p:nvPr/>
        </p:nvSpPr>
        <p:spPr>
          <a:xfrm>
            <a:off x="3993813" y="5805906"/>
            <a:ext cx="7597031" cy="930231"/>
          </a:xfrm>
          <a:prstGeom prst="round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F0FD1AB-4B80-4F6B-8347-6DCF3337F223}"/>
              </a:ext>
            </a:extLst>
          </p:cNvPr>
          <p:cNvSpPr txBox="1"/>
          <p:nvPr/>
        </p:nvSpPr>
        <p:spPr>
          <a:xfrm>
            <a:off x="4059059" y="5906620"/>
            <a:ext cx="7455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Bahnschrift SemiLight Condensed" panose="020B0502040204020203" pitchFamily="34" charset="0"/>
              </a:rPr>
              <a:t>Comenzamos</a:t>
            </a:r>
            <a:r>
              <a:rPr lang="es-ES" sz="1100" b="0" i="0" dirty="0">
                <a:solidFill>
                  <a:srgbClr val="212529"/>
                </a:solidFill>
                <a:effectLst/>
                <a:latin typeface="Roboto Slab"/>
              </a:rPr>
              <a:t> </a:t>
            </a:r>
            <a:r>
              <a:rPr lang="es-ES" sz="2000" dirty="0">
                <a:latin typeface="Bahnschrift SemiLight Condensed" panose="020B0502040204020203" pitchFamily="34" charset="0"/>
              </a:rPr>
              <a:t>con la primera siembra de cormos o bulbos en el año 2007 como un emprendimiento familiar. Hoy somos una red consolidada de productores e inversores.</a:t>
            </a:r>
            <a:endParaRPr lang="es-AR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2BEA6F8-982F-40FB-AD1A-A9E6FEBEC74B}"/>
              </a:ext>
            </a:extLst>
          </p:cNvPr>
          <p:cNvSpPr txBox="1"/>
          <p:nvPr/>
        </p:nvSpPr>
        <p:spPr>
          <a:xfrm>
            <a:off x="3689306" y="5334483"/>
            <a:ext cx="1150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s-A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0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/>
      <p:bldP spid="23" grpId="0" animBg="1"/>
      <p:bldP spid="26" grpId="0" animBg="1"/>
      <p:bldP spid="27" grpId="0" animBg="1"/>
      <p:bldP spid="25" grpId="0" animBg="1"/>
      <p:bldP spid="24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11F74A-A625-490E-B8B1-7E657AE82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3162"/>
          <a:stretch/>
        </p:blipFill>
        <p:spPr>
          <a:xfrm>
            <a:off x="-32657" y="-54428"/>
            <a:ext cx="32624486" cy="691242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75B1EC2-941F-43E9-BB96-27EDCE5C1CB2}"/>
              </a:ext>
            </a:extLst>
          </p:cNvPr>
          <p:cNvSpPr/>
          <p:nvPr/>
        </p:nvSpPr>
        <p:spPr>
          <a:xfrm>
            <a:off x="3366506" y="4475341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CF1E895-3567-4317-8E85-2E72E9DCBAA0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673785" y="3226629"/>
            <a:ext cx="1792982" cy="13014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740EF7E-B9D6-4720-A4EE-9EB6A676D4D8}"/>
              </a:ext>
            </a:extLst>
          </p:cNvPr>
          <p:cNvCxnSpPr>
            <a:cxnSpLocks/>
          </p:cNvCxnSpPr>
          <p:nvPr/>
        </p:nvCxnSpPr>
        <p:spPr>
          <a:xfrm flipV="1">
            <a:off x="5457436" y="3227186"/>
            <a:ext cx="311506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C3164F7-9C9A-4525-B8FE-DEF3AC849E25}"/>
              </a:ext>
            </a:extLst>
          </p:cNvPr>
          <p:cNvSpPr txBox="1"/>
          <p:nvPr/>
        </p:nvSpPr>
        <p:spPr>
          <a:xfrm>
            <a:off x="5466767" y="2562363"/>
            <a:ext cx="389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Cultivos de Azafrán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D5C981-C30E-4EF3-9805-86F117EA1870}"/>
              </a:ext>
            </a:extLst>
          </p:cNvPr>
          <p:cNvSpPr txBox="1"/>
          <p:nvPr/>
        </p:nvSpPr>
        <p:spPr>
          <a:xfrm>
            <a:off x="973500" y="264631"/>
            <a:ext cx="14821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latin typeface="Bahnschrift SemiLight Condensed" panose="020B0502040204020203" pitchFamily="34" charset="0"/>
              </a:rPr>
              <a:t>30%</a:t>
            </a:r>
          </a:p>
          <a:p>
            <a:pPr algn="just"/>
            <a:r>
              <a:rPr lang="es-ES" sz="2800" dirty="0">
                <a:latin typeface="Bahnschrift SemiLight Condensed" panose="020B0502040204020203" pitchFamily="34" charset="0"/>
              </a:rPr>
              <a:t>Pérdida de producción</a:t>
            </a:r>
            <a:endParaRPr lang="es-AR" sz="2800" dirty="0">
              <a:latin typeface="Bahnschrift SemiLight Condensed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5C68DB1-05D4-4CAB-88E9-445BD0BEF2C8}"/>
              </a:ext>
            </a:extLst>
          </p:cNvPr>
          <p:cNvSpPr txBox="1"/>
          <p:nvPr/>
        </p:nvSpPr>
        <p:spPr>
          <a:xfrm>
            <a:off x="3673785" y="299307"/>
            <a:ext cx="40645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Bahnschrift SemiLight Condensed" panose="020B0502040204020203" pitchFamily="34" charset="0"/>
              </a:rPr>
              <a:t>$1.750.000</a:t>
            </a:r>
          </a:p>
          <a:p>
            <a:pPr algn="ctr"/>
            <a:r>
              <a:rPr lang="es-ES" sz="2800" dirty="0">
                <a:latin typeface="Bahnschrift SemiLight Condensed" panose="020B0502040204020203" pitchFamily="34" charset="0"/>
              </a:rPr>
              <a:t>Disminución de Ganancias</a:t>
            </a:r>
            <a:endParaRPr lang="es-AR" sz="28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4A4264-0787-4B15-87AA-0E2E8771722E}"/>
              </a:ext>
            </a:extLst>
          </p:cNvPr>
          <p:cNvSpPr txBox="1"/>
          <p:nvPr/>
        </p:nvSpPr>
        <p:spPr>
          <a:xfrm>
            <a:off x="8572500" y="289782"/>
            <a:ext cx="2860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Bahnschrift SemiLight Condensed" panose="020B0502040204020203" pitchFamily="34" charset="0"/>
              </a:rPr>
              <a:t>1520 HS</a:t>
            </a:r>
          </a:p>
          <a:p>
            <a:pPr algn="ctr"/>
            <a:r>
              <a:rPr lang="es-ES" sz="2800" dirty="0">
                <a:latin typeface="Bahnschrift SemiLight Condensed" panose="020B0502040204020203" pitchFamily="34" charset="0"/>
              </a:rPr>
              <a:t>Sólo en revisión de parámetros y riego</a:t>
            </a:r>
            <a:endParaRPr lang="es-AR" sz="2800" dirty="0">
              <a:latin typeface="Bahnschrift SemiLight Condensed" panose="020B05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4B11F0F-79A2-48FF-BBE6-88D1E7B9158E}"/>
              </a:ext>
            </a:extLst>
          </p:cNvPr>
          <p:cNvCxnSpPr>
            <a:cxnSpLocks/>
          </p:cNvCxnSpPr>
          <p:nvPr/>
        </p:nvCxnSpPr>
        <p:spPr>
          <a:xfrm>
            <a:off x="3228975" y="264631"/>
            <a:ext cx="0" cy="216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BF09751-5A5F-46D7-A138-CBE0BF5FE7CF}"/>
              </a:ext>
            </a:extLst>
          </p:cNvPr>
          <p:cNvCxnSpPr>
            <a:cxnSpLocks/>
          </p:cNvCxnSpPr>
          <p:nvPr/>
        </p:nvCxnSpPr>
        <p:spPr>
          <a:xfrm>
            <a:off x="8267700" y="257603"/>
            <a:ext cx="0" cy="216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8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1.42032 -4.81481E-6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8129F0-2E34-4A2A-B8E8-D165BDBE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3" y="0"/>
            <a:ext cx="12208933" cy="68700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5A092D6-9BCF-4EFB-8FB9-3AE1299F1823}"/>
              </a:ext>
            </a:extLst>
          </p:cNvPr>
          <p:cNvSpPr/>
          <p:nvPr/>
        </p:nvSpPr>
        <p:spPr>
          <a:xfrm>
            <a:off x="-16933" y="0"/>
            <a:ext cx="12208933" cy="6870032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11A96F-714A-48CB-AAF6-5DE2E8AEE1DF}"/>
              </a:ext>
            </a:extLst>
          </p:cNvPr>
          <p:cNvSpPr txBox="1"/>
          <p:nvPr/>
        </p:nvSpPr>
        <p:spPr>
          <a:xfrm>
            <a:off x="-7619" y="0"/>
            <a:ext cx="7130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SemiLight Condensed" panose="020B0502040204020203" pitchFamily="34" charset="0"/>
              </a:rPr>
              <a:t>SOLUCIÓN </a:t>
            </a:r>
          </a:p>
          <a:p>
            <a:r>
              <a:rPr lang="es-ES" sz="7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      </a:t>
            </a:r>
            <a:endParaRPr lang="es-AR" sz="2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51AA8A7C-B0B1-4989-A6A8-5FBE9A259211}"/>
              </a:ext>
            </a:extLst>
          </p:cNvPr>
          <p:cNvSpPr/>
          <p:nvPr/>
        </p:nvSpPr>
        <p:spPr>
          <a:xfrm>
            <a:off x="1222764" y="2237814"/>
            <a:ext cx="2174147" cy="3774203"/>
          </a:xfrm>
          <a:prstGeom prst="round2Diag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9AB75F5-E43F-4791-A09C-7E01E0F685FC}"/>
              </a:ext>
            </a:extLst>
          </p:cNvPr>
          <p:cNvSpPr/>
          <p:nvPr/>
        </p:nvSpPr>
        <p:spPr>
          <a:xfrm>
            <a:off x="4744367" y="60290"/>
            <a:ext cx="7263413" cy="6754521"/>
          </a:xfrm>
          <a:prstGeom prst="round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CDF47F1-D95C-413C-BF0F-D70D0BF99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3366" y="-30873"/>
            <a:ext cx="7054145" cy="68739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7723051-5E95-4CDD-879D-8CE8F6AFD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01" y="2544402"/>
            <a:ext cx="415336" cy="41533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F2C835A-8690-424C-991D-19263EE006EF}"/>
              </a:ext>
            </a:extLst>
          </p:cNvPr>
          <p:cNvSpPr txBox="1"/>
          <p:nvPr/>
        </p:nvSpPr>
        <p:spPr>
          <a:xfrm>
            <a:off x="4352369" y="2408808"/>
            <a:ext cx="600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Monitoreo de humedad y temperatura.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9BE64C-00B1-4854-99B5-689A90FA4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01" y="3188373"/>
            <a:ext cx="415336" cy="41533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4B9E1-9B39-4FC1-9664-C6D4284A59E5}"/>
              </a:ext>
            </a:extLst>
          </p:cNvPr>
          <p:cNvSpPr txBox="1"/>
          <p:nvPr/>
        </p:nvSpPr>
        <p:spPr>
          <a:xfrm>
            <a:off x="4352369" y="3052779"/>
            <a:ext cx="600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Definición de programas de riego.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536167F-1001-4C70-AB31-DAB864C9E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01" y="3832344"/>
            <a:ext cx="415336" cy="41533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C2B5F44-9C89-41B7-8EE5-AA18655DF03E}"/>
              </a:ext>
            </a:extLst>
          </p:cNvPr>
          <p:cNvSpPr txBox="1"/>
          <p:nvPr/>
        </p:nvSpPr>
        <p:spPr>
          <a:xfrm>
            <a:off x="4352369" y="3696750"/>
            <a:ext cx="618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Creación de protocolos de automatismo.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092AFE0-A07C-4533-A749-6136FD01A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01" y="4476315"/>
            <a:ext cx="415336" cy="41533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FBCFB2E-AFBF-41FC-8FA5-F0C9665E8B8D}"/>
              </a:ext>
            </a:extLst>
          </p:cNvPr>
          <p:cNvSpPr txBox="1"/>
          <p:nvPr/>
        </p:nvSpPr>
        <p:spPr>
          <a:xfrm>
            <a:off x="4352369" y="4340721"/>
            <a:ext cx="600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Generación de reportes históricos.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222A483-C491-4638-9C95-B9E49523A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01" y="5117926"/>
            <a:ext cx="415336" cy="41533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A4183AA-17B3-4D30-9CDA-94AC80267996}"/>
              </a:ext>
            </a:extLst>
          </p:cNvPr>
          <p:cNvSpPr txBox="1"/>
          <p:nvPr/>
        </p:nvSpPr>
        <p:spPr>
          <a:xfrm>
            <a:off x="4352369" y="4982332"/>
            <a:ext cx="600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Bahnschrift SemiLight Condensed" panose="020B0502040204020203" pitchFamily="34" charset="0"/>
              </a:rPr>
              <a:t>Gestión remota de los cultivos.</a:t>
            </a:r>
            <a:endParaRPr lang="es-AR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7FE1DC9-4099-4948-9B97-653870E85B4D}"/>
              </a:ext>
            </a:extLst>
          </p:cNvPr>
          <p:cNvSpPr txBox="1"/>
          <p:nvPr/>
        </p:nvSpPr>
        <p:spPr>
          <a:xfrm>
            <a:off x="1030066" y="774157"/>
            <a:ext cx="6395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PROPUESTA</a:t>
            </a:r>
            <a:endParaRPr lang="es-AR" sz="7200" dirty="0"/>
          </a:p>
        </p:txBody>
      </p:sp>
    </p:spTree>
    <p:extLst>
      <p:ext uri="{BB962C8B-B14F-4D97-AF65-F5344CB8AC3E}">
        <p14:creationId xmlns:p14="http://schemas.microsoft.com/office/powerpoint/2010/main" val="688423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5" grpId="0" animBg="1"/>
      <p:bldP spid="10" grpId="0"/>
      <p:bldP spid="10" grpId="1"/>
      <p:bldP spid="16" grpId="0"/>
      <p:bldP spid="16" grpId="1"/>
      <p:bldP spid="19" grpId="0"/>
      <p:bldP spid="19" grpId="1"/>
      <p:bldP spid="21" grpId="0"/>
      <p:bldP spid="21" grpId="1"/>
      <p:bldP spid="23" grpId="0"/>
      <p:bldP spid="23" grpId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CF6BBC-BE2A-4318-8CA3-6257624F49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106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redondeado 16">
            <a:extLst>
              <a:ext uri="{FF2B5EF4-FFF2-40B4-BE49-F238E27FC236}">
                <a16:creationId xmlns:a16="http://schemas.microsoft.com/office/drawing/2014/main" id="{48C614F0-F99D-4677-B669-8C5D2E673C9D}"/>
              </a:ext>
            </a:extLst>
          </p:cNvPr>
          <p:cNvSpPr/>
          <p:nvPr/>
        </p:nvSpPr>
        <p:spPr>
          <a:xfrm>
            <a:off x="5793688" y="-947648"/>
            <a:ext cx="7768075" cy="20047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80A24B-2B33-4203-9768-9D1EC65AA9BC}"/>
              </a:ext>
            </a:extLst>
          </p:cNvPr>
          <p:cNvSpPr txBox="1"/>
          <p:nvPr/>
        </p:nvSpPr>
        <p:spPr>
          <a:xfrm>
            <a:off x="5446340" y="-143219"/>
            <a:ext cx="7130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latin typeface="Bahnschrift SemiLight Condensed" panose="020B0502040204020203" pitchFamily="34" charset="0"/>
              </a:rPr>
              <a:t>GANTT PREELIMINAR</a:t>
            </a:r>
            <a:endParaRPr lang="es-AR" sz="2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8118F4-93A6-41AE-8F98-BFC11B2C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958" y="1819280"/>
            <a:ext cx="5673687" cy="28386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F92452-F0F8-4702-A29D-260BF00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19" y="655799"/>
            <a:ext cx="11418204" cy="57127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98788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169 0.0277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39340D-1A02-42DD-AC0F-C1C734FFA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86A73C7-61FC-443F-A13A-52FCB1AB6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800A58-601F-4DB6-A2FF-DAB4051EE094}"/>
              </a:ext>
            </a:extLst>
          </p:cNvPr>
          <p:cNvSpPr txBox="1"/>
          <p:nvPr/>
        </p:nvSpPr>
        <p:spPr>
          <a:xfrm>
            <a:off x="1970414" y="2497976"/>
            <a:ext cx="83918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atin typeface="Bahnschrift SemiLight Condensed" panose="020B0502040204020203" pitchFamily="34" charset="0"/>
              </a:rPr>
              <a:t>¡Muchas gracias!</a:t>
            </a:r>
            <a:endParaRPr lang="es-AR" sz="44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34B460-2BDA-46CA-9283-BFFEFEE87717}"/>
              </a:ext>
            </a:extLst>
          </p:cNvPr>
          <p:cNvSpPr txBox="1"/>
          <p:nvPr/>
        </p:nvSpPr>
        <p:spPr>
          <a:xfrm>
            <a:off x="2601049" y="2497976"/>
            <a:ext cx="71305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atin typeface="Bahnschrift SemiLight Condensed" panose="020B0502040204020203" pitchFamily="34" charset="0"/>
              </a:rPr>
              <a:t>¿Preguntas?</a:t>
            </a:r>
            <a:endParaRPr lang="es-AR" sz="115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3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Panorámica</PresentationFormat>
  <Paragraphs>31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7" baseType="lpstr">
      <vt:lpstr>Arial</vt:lpstr>
      <vt:lpstr>Bahnschrift SemiLight Condensed</vt:lpstr>
      <vt:lpstr>Be Vietnam ExtraBold</vt:lpstr>
      <vt:lpstr>Calibri</vt:lpstr>
      <vt:lpstr>Calibri Light</vt:lpstr>
      <vt:lpstr>Catamaran</vt:lpstr>
      <vt:lpstr>Libre Franklin</vt:lpstr>
      <vt:lpstr>Libre Franklin Thin</vt:lpstr>
      <vt:lpstr>Roboto Slab</vt:lpstr>
      <vt:lpstr>Tema de Office</vt:lpstr>
      <vt:lpstr>Isometric SEO Strategy by Slidesgo</vt:lpstr>
      <vt:lpstr>Anteproyecto Monitoreo de variables de suelo para control fúngico en campos de azafrán.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</dc:creator>
  <cp:lastModifiedBy>Fran</cp:lastModifiedBy>
  <cp:revision>21</cp:revision>
  <dcterms:created xsi:type="dcterms:W3CDTF">2021-05-14T02:02:33Z</dcterms:created>
  <dcterms:modified xsi:type="dcterms:W3CDTF">2021-05-15T01:13:48Z</dcterms:modified>
</cp:coreProperties>
</file>